
<file path=[Content_Types].xml><?xml version="1.0" encoding="utf-8"?>
<Types xmlns="http://schemas.openxmlformats.org/package/2006/content-types">
  <Override PartName="/ppt/tags/tag1.xml" ContentType="application/vnd.openxmlformats-officedocument.presentationml.tags+xml"/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gs/tag8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tags/tag6.xml" ContentType="application/vnd.openxmlformats-officedocument.presentationml.tag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ags/tag4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ppt/tags/tag2.xml" ContentType="application/vnd.openxmlformats-officedocument.presentationml.tag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tags/tag9.xml" ContentType="application/vnd.openxmlformats-officedocument.presentationml.tag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tags/tag7.xml" ContentType="application/vnd.openxmlformats-officedocument.presentationml.tag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ags/tag10.xml" ContentType="application/vnd.openxmlformats-officedocument.presentationml.tags+xml"/>
  <Override PartName="/ppt/tags/tag5.xml" ContentType="application/vnd.openxmlformats-officedocument.presentationml.tag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gs/tag3.xml" ContentType="application/vnd.openxmlformats-officedocument.presentationml.tag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231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5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tags" Target="tags/tag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4C3B-12BB-4EC8-A596-2037BFBCFD5E}" type="datetime1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8ADCBF5E-67A2-BB4E-AA60-C7E1819CBC7A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AC7EFCBF-69F3-DC4C-8EFD-40F238AC4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Chapter 14 Section 1 (pages 473 - 479)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heat and temperature related to the kinetic energy of a substance?</a:t>
            </a:r>
          </a:p>
          <a:p>
            <a:r>
              <a:rPr lang="en-US" dirty="0" smtClean="0"/>
              <a:t>What do we expect to happen with energy transfer as we hold a cup of cold water?</a:t>
            </a:r>
          </a:p>
          <a:p>
            <a:r>
              <a:rPr lang="en-US" dirty="0" smtClean="0"/>
              <a:t>How do thermometers work?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temperature?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Temperature</a:t>
            </a:r>
            <a:r>
              <a:rPr lang="en-US" dirty="0" smtClean="0"/>
              <a:t> is a measure of how hot or cold something is</a:t>
            </a:r>
          </a:p>
          <a:p>
            <a:pPr lvl="2"/>
            <a:r>
              <a:rPr lang="en-US" sz="2800" b="1" u="sng" dirty="0" smtClean="0"/>
              <a:t>MORE SPECIFICALLY, IT IS A MEASURE OF THE AVERAGE KINETIC ENERGY OF THE PARTICLES IN AN OBJECT</a:t>
            </a:r>
          </a:p>
          <a:p>
            <a:pPr lvl="3"/>
            <a:r>
              <a:rPr lang="en-US" sz="2400" b="1" dirty="0" smtClean="0"/>
              <a:t>The temperature of a substance is proportional to the average kinetic energy of the substance’s particles</a:t>
            </a:r>
          </a:p>
          <a:p>
            <a:pPr lvl="1"/>
            <a:r>
              <a:rPr lang="en-US" sz="3200" b="1" dirty="0" smtClean="0"/>
              <a:t>How do we measure temperature?</a:t>
            </a:r>
            <a:endParaRPr lang="en-US" sz="3200" b="1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Thermometers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Thermometers</a:t>
            </a:r>
            <a:r>
              <a:rPr lang="en-US" dirty="0" smtClean="0"/>
              <a:t> use the expansion of liquids such as mercury or colored alcohol to measure temperature</a:t>
            </a:r>
          </a:p>
          <a:p>
            <a:pPr lvl="1"/>
            <a:r>
              <a:rPr lang="en-US" dirty="0" smtClean="0"/>
              <a:t>As something heats up, the particles of the liquid inside a thermometer gain kinetic energy and move faster and then farther apart</a:t>
            </a:r>
          </a:p>
          <a:p>
            <a:pPr lvl="2"/>
            <a:r>
              <a:rPr lang="en-US" dirty="0" smtClean="0"/>
              <a:t>As the liquid continues to expand, it moves up the tube of the thermometer</a:t>
            </a:r>
          </a:p>
          <a:p>
            <a:r>
              <a:rPr lang="en-US" b="1" dirty="0" smtClean="0"/>
              <a:t>What happens to the liquid in the thermometer when the temperature decreases?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Temperature and Thermometers </a:t>
            </a:r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3111" y="1775189"/>
            <a:ext cx="6474541" cy="48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64327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different temperature scales include Fahrenheit, Celsius, and Kelvin</a:t>
            </a:r>
          </a:p>
          <a:p>
            <a:r>
              <a:rPr lang="en-US" dirty="0" smtClean="0"/>
              <a:t>To convert from Celsius to Fahrenheit, use the following equation: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</a:t>
            </a:r>
            <a:r>
              <a:rPr lang="en-US" baseline="-25000" dirty="0" smtClean="0">
                <a:latin typeface="Arial"/>
                <a:cs typeface="Arial"/>
              </a:rPr>
              <a:t>F</a:t>
            </a:r>
            <a:r>
              <a:rPr lang="en-US" dirty="0" smtClean="0">
                <a:latin typeface="Arial"/>
                <a:cs typeface="Arial"/>
              </a:rPr>
              <a:t> = 1.8T</a:t>
            </a:r>
            <a:r>
              <a:rPr lang="en-US" baseline="-25000" dirty="0" smtClean="0">
                <a:latin typeface="Arial"/>
                <a:cs typeface="Arial"/>
              </a:rPr>
              <a:t>C</a:t>
            </a:r>
            <a:r>
              <a:rPr lang="en-US" dirty="0" smtClean="0">
                <a:latin typeface="Arial"/>
                <a:cs typeface="Arial"/>
              </a:rPr>
              <a:t> + 32.0</a:t>
            </a:r>
          </a:p>
          <a:p>
            <a:r>
              <a:rPr lang="en-US" dirty="0" smtClean="0">
                <a:cs typeface="Arial"/>
              </a:rPr>
              <a:t>To convert from Fahrenheit to Celsius, use the following equation: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</a:t>
            </a:r>
            <a:r>
              <a:rPr lang="en-US" baseline="-25000" dirty="0" smtClean="0">
                <a:latin typeface="Arial"/>
                <a:cs typeface="Arial"/>
              </a:rPr>
              <a:t>C</a:t>
            </a:r>
            <a:r>
              <a:rPr lang="en-US" dirty="0" smtClean="0">
                <a:latin typeface="Arial"/>
                <a:cs typeface="Arial"/>
              </a:rPr>
              <a:t> = </a:t>
            </a:r>
            <a:r>
              <a:rPr lang="en-US" u="sng" dirty="0" smtClean="0">
                <a:latin typeface="Arial"/>
                <a:cs typeface="Arial"/>
              </a:rPr>
              <a:t>T</a:t>
            </a:r>
            <a:r>
              <a:rPr lang="en-US" u="sng" baseline="-25000" dirty="0" smtClean="0">
                <a:latin typeface="Arial"/>
                <a:cs typeface="Arial"/>
              </a:rPr>
              <a:t>F</a:t>
            </a:r>
            <a:r>
              <a:rPr lang="en-US" u="sng" dirty="0" smtClean="0">
                <a:latin typeface="Arial"/>
                <a:cs typeface="Arial"/>
              </a:rPr>
              <a:t> – 32.0</a:t>
            </a:r>
          </a:p>
          <a:p>
            <a:pPr lvl="1">
              <a:buNone/>
            </a:pPr>
            <a:r>
              <a:rPr lang="en-US" dirty="0" smtClean="0">
                <a:latin typeface="Arial"/>
                <a:cs typeface="Arial"/>
              </a:rPr>
              <a:t>			1.8</a:t>
            </a:r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Convert the following into Celsius:</a:t>
            </a:r>
          </a:p>
          <a:p>
            <a:r>
              <a:rPr lang="en-US" dirty="0" smtClean="0">
                <a:latin typeface="Arial"/>
                <a:cs typeface="Arial"/>
              </a:rPr>
              <a:t>32 °F</a:t>
            </a:r>
          </a:p>
          <a:p>
            <a:r>
              <a:rPr lang="en-US" dirty="0" smtClean="0">
                <a:latin typeface="Arial"/>
                <a:cs typeface="Arial"/>
              </a:rPr>
              <a:t>120 °F</a:t>
            </a:r>
          </a:p>
          <a:p>
            <a:r>
              <a:rPr lang="en-US" dirty="0" smtClean="0">
                <a:latin typeface="Arial"/>
                <a:cs typeface="Arial"/>
              </a:rPr>
              <a:t>55 °F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Convert the following into Fahrenheit:</a:t>
            </a:r>
          </a:p>
          <a:p>
            <a:r>
              <a:rPr lang="en-US" dirty="0" smtClean="0">
                <a:latin typeface="Arial"/>
                <a:cs typeface="Arial"/>
              </a:rPr>
              <a:t>0 °C</a:t>
            </a:r>
          </a:p>
          <a:p>
            <a:r>
              <a:rPr lang="en-US" dirty="0" smtClean="0">
                <a:latin typeface="Arial"/>
                <a:cs typeface="Arial"/>
              </a:rPr>
              <a:t>100 °C</a:t>
            </a:r>
          </a:p>
          <a:p>
            <a:r>
              <a:rPr lang="en-US" dirty="0" smtClean="0">
                <a:latin typeface="Arial"/>
                <a:cs typeface="Arial"/>
              </a:rPr>
              <a:t>45 °C</a:t>
            </a:r>
            <a:endParaRPr lang="en-US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temperature relate to energy transfer?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you expect to feel from the following?</a:t>
            </a:r>
          </a:p>
          <a:p>
            <a:pPr lvl="1"/>
            <a:r>
              <a:rPr lang="en-US" dirty="0" smtClean="0"/>
              <a:t>Touching a piece of ice with your hand</a:t>
            </a:r>
          </a:p>
          <a:p>
            <a:pPr lvl="1"/>
            <a:r>
              <a:rPr lang="en-US" dirty="0" smtClean="0"/>
              <a:t>Getting into a hot bath</a:t>
            </a:r>
          </a:p>
          <a:p>
            <a:pPr lvl="1"/>
            <a:r>
              <a:rPr lang="en-US" dirty="0" smtClean="0"/>
              <a:t>Clasping your hands together</a:t>
            </a:r>
          </a:p>
          <a:p>
            <a:r>
              <a:rPr lang="en-US" u="sng" dirty="0" smtClean="0"/>
              <a:t>When two objects that are at different temperatures are touching, energy will be transferred from one to the other</a:t>
            </a:r>
            <a:endParaRPr lang="en-US" u="sng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heat relate to energy transfer?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Heat</a:t>
            </a:r>
            <a:r>
              <a:rPr lang="en-US" dirty="0" smtClean="0"/>
              <a:t> is the energy transferred between the particles of two objects, because of a temperature difference between the two objects</a:t>
            </a:r>
          </a:p>
          <a:p>
            <a:pPr lvl="1"/>
            <a:r>
              <a:rPr lang="en-US" dirty="0" smtClean="0"/>
              <a:t>The energy (or heat) is ALWAYS transferred from something with a higher temperature to something with a lower temperature</a:t>
            </a:r>
          </a:p>
          <a:p>
            <a:pPr lvl="1"/>
            <a:r>
              <a:rPr lang="en-US" dirty="0" smtClean="0"/>
              <a:t>Can you think of any other examples?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Transfer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259945"/>
            <a:ext cx="7620000" cy="3810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TASKPANEKEY" val="e2b907b6-e962-4bf0-9675-ce6893bb509b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Fals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True"/>
  <p:tag name="EXPANDSHOWBAR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True"/>
  <p:tag name="PRRESPONSE4" val="7"/>
  <p:tag name="TPVERSION" val="2008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Tru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None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1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299</TotalTime>
  <Words>373</Words>
  <Application>Microsoft Macintosh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Temperature</vt:lpstr>
      <vt:lpstr>What is temperature?</vt:lpstr>
      <vt:lpstr>Thermometers</vt:lpstr>
      <vt:lpstr>Temperature and Thermometers cont…</vt:lpstr>
      <vt:lpstr>Temperature Scales</vt:lpstr>
      <vt:lpstr>Practice</vt:lpstr>
      <vt:lpstr>How does temperature relate to energy transfer?</vt:lpstr>
      <vt:lpstr>How does heat relate to energy transfer?</vt:lpstr>
      <vt:lpstr>Heat Transfer</vt:lpstr>
      <vt:lpstr>Review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 and Temperature</dc:title>
  <dc:creator>Vanessa Byrnes</dc:creator>
  <cp:lastModifiedBy>Vanessa Byrnes</cp:lastModifiedBy>
  <cp:revision>19</cp:revision>
  <dcterms:created xsi:type="dcterms:W3CDTF">2011-10-31T11:31:55Z</dcterms:created>
  <dcterms:modified xsi:type="dcterms:W3CDTF">2011-10-31T11:37:10Z</dcterms:modified>
</cp:coreProperties>
</file>