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72" r:id="rId1"/>
  </p:sldMasterIdLst>
  <p:sldIdLst>
    <p:sldId id="256" r:id="rId2"/>
    <p:sldId id="257" r:id="rId3"/>
    <p:sldId id="258" r:id="rId4"/>
    <p:sldId id="259" r:id="rId5"/>
    <p:sldId id="261" r:id="rId6"/>
    <p:sldId id="260" r:id="rId7"/>
    <p:sldId id="262" r:id="rId8"/>
    <p:sldId id="263" r:id="rId9"/>
  </p:sldIdLst>
  <p:sldSz cx="9144000" cy="6858000" type="screen4x3"/>
  <p:notesSz cx="6858000" cy="9144000"/>
  <p:custDataLst>
    <p:tags r:id="rId10"/>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5" d="100"/>
          <a:sy n="65" d="100"/>
        </p:scale>
        <p:origin x="-108" y="-18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Overlay-TitleSlide.png"/>
          <p:cNvPicPr>
            <a:picLocks noChangeAspect="1"/>
          </p:cNvPicPr>
          <p:nvPr/>
        </p:nvPicPr>
        <p:blipFill>
          <a:blip r:embed="rId2"/>
          <a:stretch>
            <a:fillRect/>
          </a:stretch>
        </p:blipFill>
        <p:spPr>
          <a:xfrm>
            <a:off x="158367" y="187452"/>
            <a:ext cx="8827266" cy="6483096"/>
          </a:xfrm>
          <a:prstGeom prst="rect">
            <a:avLst/>
          </a:prstGeom>
        </p:spPr>
      </p:pic>
      <p:sp>
        <p:nvSpPr>
          <p:cNvPr id="6" name="Slide Number Placeholder 5"/>
          <p:cNvSpPr>
            <a:spLocks noGrp="1"/>
          </p:cNvSpPr>
          <p:nvPr>
            <p:ph type="sldNum" sz="quarter" idx="12"/>
          </p:nvPr>
        </p:nvSpPr>
        <p:spPr/>
        <p:txBody>
          <a:bodyPr/>
          <a:lstStyle/>
          <a:p>
            <a:fld id="{DB0E4600-0381-4CF3-88F2-7ED7D2E3F9C8}" type="slidenum">
              <a:rPr lang="en-US" smtClean="0"/>
              <a:pPr/>
              <a:t>‹#›</a:t>
            </a:fld>
            <a:endParaRPr lang="en-US"/>
          </a:p>
        </p:txBody>
      </p:sp>
      <p:sp>
        <p:nvSpPr>
          <p:cNvPr id="2" name="Title 1"/>
          <p:cNvSpPr>
            <a:spLocks noGrp="1"/>
          </p:cNvSpPr>
          <p:nvPr>
            <p:ph type="ctrTitle"/>
          </p:nvPr>
        </p:nvSpPr>
        <p:spPr>
          <a:xfrm>
            <a:off x="1600200" y="2492375"/>
            <a:ext cx="6762749" cy="1470025"/>
          </a:xfrm>
        </p:spPr>
        <p:txBody>
          <a:bodyPr/>
          <a:lstStyle>
            <a:lvl1pPr algn="r">
              <a:defRPr sz="4400"/>
            </a:lvl1pPr>
          </a:lstStyle>
          <a:p>
            <a:r>
              <a:rPr lang="en-US" smtClean="0"/>
              <a:t>Click to edit Master title style</a:t>
            </a:r>
            <a:endParaRPr/>
          </a:p>
        </p:txBody>
      </p:sp>
      <p:sp>
        <p:nvSpPr>
          <p:cNvPr id="3" name="Subtitle 2"/>
          <p:cNvSpPr>
            <a:spLocks noGrp="1"/>
          </p:cNvSpPr>
          <p:nvPr>
            <p:ph type="subTitle" idx="1"/>
          </p:nvPr>
        </p:nvSpPr>
        <p:spPr>
          <a:xfrm>
            <a:off x="1600201" y="3966882"/>
            <a:ext cx="6762749" cy="1752600"/>
          </a:xfrm>
        </p:spPr>
        <p:txBody>
          <a:bodyPr>
            <a:normAutofit/>
          </a:bodyPr>
          <a:lstStyle>
            <a:lvl1pPr marL="0" indent="0" algn="r">
              <a:spcBef>
                <a:spcPts val="6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FFA65922-A304-954C-A62F-F7B9289D5A82}" type="datetimeFigureOut">
              <a:rPr lang="en-US" smtClean="0"/>
              <a:t>11/7/2011</a:t>
            </a:fld>
            <a:endParaRPr lang="en-US"/>
          </a:p>
        </p:txBody>
      </p:sp>
      <p:sp>
        <p:nvSpPr>
          <p:cNvPr id="5" name="Footer Placeholder 4"/>
          <p:cNvSpPr>
            <a:spLocks noGrp="1"/>
          </p:cNvSpPr>
          <p:nvPr>
            <p:ph type="ftr" sz="quarter" idx="11"/>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Date Placeholder 1"/>
          <p:cNvSpPr>
            <a:spLocks noGrp="1"/>
          </p:cNvSpPr>
          <p:nvPr>
            <p:ph type="dt" sz="half" idx="10"/>
          </p:nvPr>
        </p:nvSpPr>
        <p:spPr/>
        <p:txBody>
          <a:bodyPr/>
          <a:lstStyle/>
          <a:p>
            <a:fld id="{FFA65922-A304-954C-A62F-F7B9289D5A82}" type="datetimeFigureOut">
              <a:rPr lang="en-US" smtClean="0"/>
              <a:t>11/7/2011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199F58-8359-F248-AA42-079DA6DC3F6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Overlay-ContentCaption.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4" y="590550"/>
            <a:ext cx="365760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693023" y="739588"/>
            <a:ext cx="3657600" cy="5308787"/>
          </a:xfrm>
        </p:spPr>
        <p:txBody>
          <a:bodyPr>
            <a:normAutofit/>
          </a:bodyPr>
          <a:lstStyle>
            <a:lvl1pPr>
              <a:defRPr sz="20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779464" y="1816100"/>
            <a:ext cx="3657600" cy="38227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A65922-A304-954C-A62F-F7B9289D5A82}" type="datetimeFigureOut">
              <a:rPr lang="en-US" smtClean="0"/>
              <a:t>11/7/2011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199F58-8359-F248-AA42-079DA6DC3F65}"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Overlay-PictureCaption.png"/>
          <p:cNvPicPr>
            <a:picLocks noChangeAspect="1"/>
          </p:cNvPicPr>
          <p:nvPr/>
        </p:nvPicPr>
        <p:blipFill>
          <a:blip r:embed="rId2"/>
          <a:stretch>
            <a:fillRect/>
          </a:stretch>
        </p:blipFill>
        <p:spPr>
          <a:xfrm>
            <a:off x="448977" y="187452"/>
            <a:ext cx="8536656" cy="6483096"/>
          </a:xfrm>
          <a:prstGeom prst="rect">
            <a:avLst/>
          </a:prstGeom>
        </p:spPr>
      </p:pic>
      <p:sp>
        <p:nvSpPr>
          <p:cNvPr id="2" name="Title 1"/>
          <p:cNvSpPr>
            <a:spLocks noGrp="1"/>
          </p:cNvSpPr>
          <p:nvPr>
            <p:ph type="title"/>
          </p:nvPr>
        </p:nvSpPr>
        <p:spPr>
          <a:xfrm>
            <a:off x="3886200" y="533400"/>
            <a:ext cx="4476750" cy="1252538"/>
          </a:xfrm>
        </p:spPr>
        <p:txBody>
          <a:bodyPr anchor="b"/>
          <a:lstStyle>
            <a:lvl1pPr algn="l">
              <a:defRPr sz="3600" b="0"/>
            </a:lvl1pPr>
          </a:lstStyle>
          <a:p>
            <a:r>
              <a:rPr lang="en-US" smtClean="0"/>
              <a:t>Click to edit Master title style</a:t>
            </a:r>
            <a:endParaRPr/>
          </a:p>
        </p:txBody>
      </p:sp>
      <p:sp>
        <p:nvSpPr>
          <p:cNvPr id="4" name="Text Placeholder 3"/>
          <p:cNvSpPr>
            <a:spLocks noGrp="1"/>
          </p:cNvSpPr>
          <p:nvPr>
            <p:ph type="body" sz="half" idx="2"/>
          </p:nvPr>
        </p:nvSpPr>
        <p:spPr>
          <a:xfrm>
            <a:off x="3886124" y="1828800"/>
            <a:ext cx="4474539" cy="3810000"/>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86124" y="6288741"/>
            <a:ext cx="1887537" cy="365125"/>
          </a:xfrm>
        </p:spPr>
        <p:txBody>
          <a:bodyPr/>
          <a:lstStyle/>
          <a:p>
            <a:fld id="{FFA65922-A304-954C-A62F-F7B9289D5A82}" type="datetimeFigureOut">
              <a:rPr lang="en-US" smtClean="0"/>
              <a:t>11/7/2011</a:t>
            </a:fld>
            <a:endParaRPr lang="en-US"/>
          </a:p>
        </p:txBody>
      </p:sp>
      <p:sp>
        <p:nvSpPr>
          <p:cNvPr id="6" name="Footer Placeholder 5"/>
          <p:cNvSpPr>
            <a:spLocks noGrp="1"/>
          </p:cNvSpPr>
          <p:nvPr>
            <p:ph type="ftr" sz="quarter" idx="11"/>
          </p:nvPr>
        </p:nvSpPr>
        <p:spPr>
          <a:xfrm>
            <a:off x="5867399" y="6288741"/>
            <a:ext cx="2675965" cy="365125"/>
          </a:xfrm>
        </p:spPr>
        <p:txBody>
          <a:bodyPr/>
          <a:lstStyle/>
          <a:p>
            <a:endParaRPr lang="en-US"/>
          </a:p>
        </p:txBody>
      </p:sp>
      <p:sp>
        <p:nvSpPr>
          <p:cNvPr id="7" name="Slide Number Placeholder 6"/>
          <p:cNvSpPr>
            <a:spLocks noGrp="1"/>
          </p:cNvSpPr>
          <p:nvPr>
            <p:ph type="sldNum" sz="quarter" idx="12"/>
          </p:nvPr>
        </p:nvSpPr>
        <p:spPr/>
        <p:txBody>
          <a:bodyPr/>
          <a:lstStyle/>
          <a:p>
            <a:fld id="{D3199F58-8359-F248-AA42-079DA6DC3F65}" type="slidenum">
              <a:rPr lang="en-US" smtClean="0"/>
              <a:t>‹#›</a:t>
            </a:fld>
            <a:endParaRPr lang="en-US"/>
          </a:p>
        </p:txBody>
      </p:sp>
      <p:sp>
        <p:nvSpPr>
          <p:cNvPr id="3" name="Picture Placeholder 2"/>
          <p:cNvSpPr>
            <a:spLocks noGrp="1"/>
          </p:cNvSpPr>
          <p:nvPr>
            <p:ph type="pic" idx="1"/>
          </p:nvPr>
        </p:nvSpPr>
        <p:spPr>
          <a:xfrm flipH="1">
            <a:off x="188253" y="179292"/>
            <a:ext cx="3281087" cy="6483096"/>
          </a:xfrm>
          <a:prstGeom prst="round1Rect">
            <a:avLst>
              <a:gd name="adj" fmla="val 17325"/>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4710953" y="533400"/>
            <a:ext cx="3657600" cy="1252538"/>
          </a:xfrm>
        </p:spPr>
        <p:txBody>
          <a:bodyPr anchor="b"/>
          <a:lstStyle>
            <a:lvl1pPr algn="l">
              <a:defRPr sz="3600" b="0"/>
            </a:lvl1pPr>
          </a:lstStyle>
          <a:p>
            <a:r>
              <a:rPr lang="en-US" smtClean="0"/>
              <a:t>Click to edit Master title style</a:t>
            </a:r>
            <a:endParaRPr/>
          </a:p>
        </p:txBody>
      </p:sp>
      <p:sp>
        <p:nvSpPr>
          <p:cNvPr id="3" name="Picture Placeholder 2"/>
          <p:cNvSpPr>
            <a:spLocks noGrp="1"/>
          </p:cNvSpPr>
          <p:nvPr>
            <p:ph type="pic" idx="1"/>
          </p:nvPr>
        </p:nvSpPr>
        <p:spPr>
          <a:xfrm flipH="1">
            <a:off x="596153" y="1600199"/>
            <a:ext cx="3657600" cy="3657601"/>
          </a:xfrm>
          <a:prstGeom prst="ellipse">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710412" y="1828800"/>
            <a:ext cx="3657600" cy="3810000"/>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FFA65922-A304-954C-A62F-F7B9289D5A82}" type="datetimeFigureOut">
              <a:rPr lang="en-US" smtClean="0"/>
              <a:t>11/7/2011</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D3199F58-8359-F248-AA42-079DA6DC3F65}"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808038" y="3778624"/>
            <a:ext cx="7560515" cy="1102658"/>
          </a:xfrm>
        </p:spPr>
        <p:txBody>
          <a:bodyPr anchor="b"/>
          <a:lstStyle>
            <a:lvl1pPr algn="l">
              <a:defRPr sz="3600" b="0"/>
            </a:lvl1pPr>
          </a:lstStyle>
          <a:p>
            <a:r>
              <a:rPr lang="en-US" smtClean="0"/>
              <a:t>Click to edit Master title style</a:t>
            </a:r>
            <a:endParaRPr/>
          </a:p>
        </p:txBody>
      </p:sp>
      <p:sp>
        <p:nvSpPr>
          <p:cNvPr id="3" name="Picture Placeholder 2"/>
          <p:cNvSpPr>
            <a:spLocks noGrp="1"/>
          </p:cNvSpPr>
          <p:nvPr>
            <p:ph type="pic" idx="1"/>
          </p:nvPr>
        </p:nvSpPr>
        <p:spPr>
          <a:xfrm flipH="1">
            <a:off x="871584" y="762000"/>
            <a:ext cx="7427726" cy="2989730"/>
          </a:xfrm>
          <a:prstGeom prst="roundRect">
            <a:avLst>
              <a:gd name="adj" fmla="val 7476"/>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808034" y="4827493"/>
            <a:ext cx="7559977" cy="1220881"/>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FFA65922-A304-954C-A62F-F7B9289D5A82}" type="datetimeFigureOut">
              <a:rPr lang="en-US" smtClean="0"/>
              <a:t>11/7/2011</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D3199F58-8359-F248-AA42-079DA6DC3F65}"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FFA65922-A304-954C-A62F-F7B9289D5A82}" type="datetimeFigureOut">
              <a:rPr lang="en-US" smtClean="0"/>
              <a:t>11/7/2011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199F58-8359-F248-AA42-079DA6DC3F65}"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Vertical Title 1"/>
          <p:cNvSpPr>
            <a:spLocks noGrp="1"/>
          </p:cNvSpPr>
          <p:nvPr>
            <p:ph type="title" orient="vert"/>
          </p:nvPr>
        </p:nvSpPr>
        <p:spPr>
          <a:xfrm>
            <a:off x="7328646" y="779463"/>
            <a:ext cx="1358153" cy="5268912"/>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779462" y="779464"/>
            <a:ext cx="6170613" cy="526891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FFA65922-A304-954C-A62F-F7B9289D5A82}" type="datetimeFigureOut">
              <a:rPr lang="en-US" smtClean="0"/>
              <a:t>11/7/2011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199F58-8359-F248-AA42-079DA6DC3F6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FFA65922-A304-954C-A62F-F7B9289D5A82}" type="datetimeFigureOut">
              <a:rPr lang="en-US" smtClean="0"/>
              <a:t>11/7/2011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199F58-8359-F248-AA42-079DA6DC3F6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Overlay-SectionHeader.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3" y="2591360"/>
            <a:ext cx="7583487" cy="1362075"/>
          </a:xfrm>
        </p:spPr>
        <p:txBody>
          <a:bodyPr anchor="b" anchorCtr="0">
            <a:noAutofit/>
          </a:bodyPr>
          <a:lstStyle>
            <a:lvl1pPr algn="l">
              <a:defRPr sz="4400" b="1"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779463" y="3950354"/>
            <a:ext cx="7583487" cy="1500187"/>
          </a:xfrm>
        </p:spPr>
        <p:txBody>
          <a:bodyPr anchor="t" anchorCtr="0"/>
          <a:lstStyle>
            <a:lvl1pPr marL="0" indent="0" algn="l">
              <a:spcBef>
                <a:spcPts val="600"/>
              </a:spcBef>
              <a:buNone/>
              <a:defRPr sz="20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A65922-A304-954C-A62F-F7B9289D5A82}" type="datetimeFigureOut">
              <a:rPr lang="en-US" smtClean="0"/>
              <a:t>11/7/2011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77D87C-65A5-496D-87B3-2194CD1739D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88541"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FFA65922-A304-954C-A62F-F7B9289D5A82}" type="datetimeFigureOut">
              <a:rPr lang="en-US" smtClean="0"/>
              <a:t>11/7/2011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199F58-8359-F248-AA42-079DA6DC3F6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4" name="Picture 13"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a:xfrm>
            <a:off x="779463" y="381000"/>
            <a:ext cx="7583487" cy="1044388"/>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9463"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79463"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05350"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05350"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FFA65922-A304-954C-A62F-F7B9289D5A82}" type="datetimeFigureOut">
              <a:rPr lang="en-US" smtClean="0"/>
              <a:t>11/7/2011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199F58-8359-F248-AA42-079DA6DC3F65}" type="slidenum">
              <a:rPr lang="en-US" smtClean="0"/>
              <a:t>‹#›</a:t>
            </a:fld>
            <a:endParaRPr lang="en-US"/>
          </a:p>
        </p:txBody>
      </p:sp>
      <p:cxnSp>
        <p:nvCxnSpPr>
          <p:cNvPr id="12" name="Straight Connector 11"/>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79462" y="1828801"/>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FFA65922-A304-954C-A62F-F7B9289D5A82}" type="datetimeFigureOut">
              <a:rPr lang="en-US" smtClean="0"/>
              <a:t>11/7/2011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199F58-8359-F248-AA42-079DA6DC3F65}" type="slidenum">
              <a:rPr lang="en-US" smtClean="0"/>
              <a:t>‹#›</a:t>
            </a:fld>
            <a:endParaRPr lang="en-US"/>
          </a:p>
        </p:txBody>
      </p:sp>
      <p:sp>
        <p:nvSpPr>
          <p:cNvPr id="10" name="Content Placeholder 2"/>
          <p:cNvSpPr>
            <a:spLocks noGrp="1"/>
          </p:cNvSpPr>
          <p:nvPr>
            <p:ph sz="half" idx="13"/>
          </p:nvPr>
        </p:nvSpPr>
        <p:spPr>
          <a:xfrm>
            <a:off x="779462" y="3991816"/>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FFA65922-A304-954C-A62F-F7B9289D5A82}" type="datetimeFigureOut">
              <a:rPr lang="en-US" smtClean="0"/>
              <a:t>11/7/2011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199F58-8359-F248-AA42-079DA6DC3F65}" type="slidenum">
              <a:rPr lang="en-US" smtClean="0"/>
              <a:t>‹#›</a:t>
            </a:fld>
            <a:endParaRPr lang="en-US"/>
          </a:p>
        </p:txBody>
      </p:sp>
      <p:sp>
        <p:nvSpPr>
          <p:cNvPr id="10"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1" name="Content Placeholder 2"/>
          <p:cNvSpPr>
            <a:spLocks noGrp="1"/>
          </p:cNvSpPr>
          <p:nvPr>
            <p:ph sz="half" idx="14"/>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FFA65922-A304-954C-A62F-F7B9289D5A82}" type="datetimeFigureOut">
              <a:rPr lang="en-US" smtClean="0"/>
              <a:t>11/7/2011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199F58-8359-F248-AA42-079DA6DC3F65}" type="slidenum">
              <a:rPr lang="en-US" smtClean="0"/>
              <a:t>‹#›</a:t>
            </a:fld>
            <a:endParaRPr lang="en-US"/>
          </a:p>
        </p:txBody>
      </p:sp>
      <p:sp>
        <p:nvSpPr>
          <p:cNvPr id="12" name="Content Placeholder 2"/>
          <p:cNvSpPr>
            <a:spLocks noGrp="1"/>
          </p:cNvSpPr>
          <p:nvPr>
            <p:ph sz="half" idx="14"/>
          </p:nvPr>
        </p:nvSpPr>
        <p:spPr>
          <a:xfrm>
            <a:off x="77946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3" name="Content Placeholder 2"/>
          <p:cNvSpPr>
            <a:spLocks noGrp="1"/>
          </p:cNvSpPr>
          <p:nvPr>
            <p:ph sz="half" idx="15"/>
          </p:nvPr>
        </p:nvSpPr>
        <p:spPr>
          <a:xfrm>
            <a:off x="77946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4"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5"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FFA65922-A304-954C-A62F-F7B9289D5A82}" type="datetimeFigureOut">
              <a:rPr lang="en-US" smtClean="0"/>
              <a:t>11/7/2011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199F58-8359-F248-AA42-079DA6DC3F6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ound Diagonal Corner Rectangle 7"/>
          <p:cNvSpPr/>
          <p:nvPr/>
        </p:nvSpPr>
        <p:spPr>
          <a:xfrm>
            <a:off x="189707" y="189707"/>
            <a:ext cx="8764587" cy="6478587"/>
          </a:xfrm>
          <a:prstGeom prst="round2DiagRect">
            <a:avLst>
              <a:gd name="adj1" fmla="val 9416"/>
              <a:gd name="adj2" fmla="val 0"/>
            </a:avLst>
          </a:prstGeom>
          <a:gradFill>
            <a:gsLst>
              <a:gs pos="1700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779463" y="381000"/>
            <a:ext cx="7583487" cy="1044388"/>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779463" y="1828800"/>
            <a:ext cx="7583487" cy="420893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381000" y="6288741"/>
            <a:ext cx="1887537" cy="365125"/>
          </a:xfrm>
          <a:prstGeom prst="rect">
            <a:avLst/>
          </a:prstGeom>
        </p:spPr>
        <p:txBody>
          <a:bodyPr vert="horz" lIns="91440" tIns="45720" rIns="91440" bIns="45720" rtlCol="0" anchor="ctr"/>
          <a:lstStyle>
            <a:lvl1pPr algn="l">
              <a:defRPr sz="1200">
                <a:solidFill>
                  <a:schemeClr val="bg2"/>
                </a:solidFill>
              </a:defRPr>
            </a:lvl1pPr>
          </a:lstStyle>
          <a:p>
            <a:fld id="{FFA65922-A304-954C-A62F-F7B9289D5A82}" type="datetimeFigureOut">
              <a:rPr lang="en-US" smtClean="0"/>
              <a:t>11/7/2011</a:t>
            </a:fld>
            <a:endParaRPr lang="en-US"/>
          </a:p>
        </p:txBody>
      </p:sp>
      <p:sp>
        <p:nvSpPr>
          <p:cNvPr id="5" name="Footer Placeholder 4"/>
          <p:cNvSpPr>
            <a:spLocks noGrp="1"/>
          </p:cNvSpPr>
          <p:nvPr>
            <p:ph type="ftr" sz="quarter" idx="3"/>
          </p:nvPr>
        </p:nvSpPr>
        <p:spPr>
          <a:xfrm>
            <a:off x="3304615" y="6288741"/>
            <a:ext cx="5238750" cy="365125"/>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6" name="Slide Number Placeholder 5"/>
          <p:cNvSpPr>
            <a:spLocks noGrp="1"/>
          </p:cNvSpPr>
          <p:nvPr>
            <p:ph type="sldNum" sz="quarter" idx="4"/>
          </p:nvPr>
        </p:nvSpPr>
        <p:spPr>
          <a:xfrm>
            <a:off x="8404411" y="219635"/>
            <a:ext cx="493059" cy="365125"/>
          </a:xfrm>
          <a:prstGeom prst="rect">
            <a:avLst/>
          </a:prstGeom>
        </p:spPr>
        <p:txBody>
          <a:bodyPr vert="horz" lIns="91440" tIns="45720" rIns="91440" bIns="45720" rtlCol="0" anchor="ctr"/>
          <a:lstStyle>
            <a:lvl1pPr algn="r">
              <a:defRPr sz="1200">
                <a:solidFill>
                  <a:schemeClr val="tx2"/>
                </a:solidFill>
              </a:defRPr>
            </a:lvl1pPr>
          </a:lstStyle>
          <a:p>
            <a:fld id="{D3199F58-8359-F248-AA42-079DA6DC3F6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73"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 id="2147483884" r:id="rId12"/>
    <p:sldLayoutId id="2147483885" r:id="rId13"/>
    <p:sldLayoutId id="2147483886" r:id="rId14"/>
    <p:sldLayoutId id="2147483887" r:id="rId15"/>
    <p:sldLayoutId id="2147483888" r:id="rId16"/>
  </p:sldLayoutIdLst>
  <p:txStyles>
    <p:titleStyle>
      <a:lvl1pPr algn="l" defTabSz="914400" rtl="0" eaLnBrk="1" latinLnBrk="0" hangingPunct="1">
        <a:spcBef>
          <a:spcPct val="0"/>
        </a:spcBef>
        <a:buNone/>
        <a:defRPr sz="3800" kern="1200">
          <a:solidFill>
            <a:schemeClr val="bg1"/>
          </a:solidFill>
          <a:latin typeface="+mj-lt"/>
          <a:ea typeface="+mj-ea"/>
          <a:cs typeface="+mj-cs"/>
        </a:defRPr>
      </a:lvl1pPr>
    </p:titleStyle>
    <p:body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tx1">
                    <a:lumMod val="95000"/>
                    <a:lumOff val="5000"/>
                  </a:schemeClr>
                </a:solidFill>
              </a:rPr>
              <a:t>Electricity</a:t>
            </a:r>
            <a:endParaRPr lang="en-US" dirty="0">
              <a:solidFill>
                <a:schemeClr val="tx1">
                  <a:lumMod val="95000"/>
                  <a:lumOff val="5000"/>
                </a:schemeClr>
              </a:solidFill>
            </a:endParaRPr>
          </a:p>
        </p:txBody>
      </p:sp>
      <p:sp>
        <p:nvSpPr>
          <p:cNvPr id="3" name="Subtitle 2"/>
          <p:cNvSpPr>
            <a:spLocks noGrp="1"/>
          </p:cNvSpPr>
          <p:nvPr>
            <p:ph type="subTitle" idx="1"/>
          </p:nvPr>
        </p:nvSpPr>
        <p:spPr/>
        <p:txBody>
          <a:bodyPr/>
          <a:lstStyle/>
          <a:p>
            <a:r>
              <a:rPr lang="en-US" dirty="0" smtClean="0">
                <a:solidFill>
                  <a:srgbClr val="0D0D0D"/>
                </a:solidFill>
              </a:rPr>
              <a:t>Chapter 17 Section 1 (pages 585-590)</a:t>
            </a:r>
            <a:endParaRPr lang="en-US" dirty="0">
              <a:solidFill>
                <a:srgbClr val="0D0D0D"/>
              </a:solidFill>
            </a:endParaRP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D0D0D"/>
                </a:solidFill>
              </a:rPr>
              <a:t>Electric Charge</a:t>
            </a:r>
            <a:endParaRPr lang="en-US" dirty="0">
              <a:solidFill>
                <a:srgbClr val="0D0D0D"/>
              </a:solidFill>
            </a:endParaRPr>
          </a:p>
        </p:txBody>
      </p:sp>
      <p:sp>
        <p:nvSpPr>
          <p:cNvPr id="3" name="Content Placeholder 2"/>
          <p:cNvSpPr>
            <a:spLocks noGrp="1"/>
          </p:cNvSpPr>
          <p:nvPr>
            <p:ph idx="1"/>
          </p:nvPr>
        </p:nvSpPr>
        <p:spPr/>
        <p:txBody>
          <a:bodyPr>
            <a:normAutofit fontScale="92500"/>
          </a:bodyPr>
          <a:lstStyle/>
          <a:p>
            <a:r>
              <a:rPr lang="en-US" sz="3200" b="1" u="sng" dirty="0" smtClean="0">
                <a:solidFill>
                  <a:srgbClr val="0D0D0D"/>
                </a:solidFill>
              </a:rPr>
              <a:t>Electric charge </a:t>
            </a:r>
            <a:r>
              <a:rPr lang="en-US" sz="3200" dirty="0" smtClean="0">
                <a:solidFill>
                  <a:srgbClr val="0D0D0D"/>
                </a:solidFill>
              </a:rPr>
              <a:t>is an electrical property of matter that creates electric and magnetic forces and interactions</a:t>
            </a:r>
          </a:p>
          <a:p>
            <a:pPr lvl="1"/>
            <a:r>
              <a:rPr lang="en-US" sz="2800" dirty="0" smtClean="0">
                <a:solidFill>
                  <a:srgbClr val="0D0D0D"/>
                </a:solidFill>
              </a:rPr>
              <a:t>An object can have a positive charge or negative charge or no charge at all</a:t>
            </a:r>
          </a:p>
          <a:p>
            <a:pPr lvl="2"/>
            <a:r>
              <a:rPr lang="en-US" sz="2400" dirty="0" smtClean="0">
                <a:solidFill>
                  <a:srgbClr val="0D0D0D"/>
                </a:solidFill>
              </a:rPr>
              <a:t>Positive and negative charges are opposite</a:t>
            </a:r>
          </a:p>
          <a:p>
            <a:pPr lvl="2"/>
            <a:r>
              <a:rPr lang="en-US" sz="2400" dirty="0" smtClean="0">
                <a:solidFill>
                  <a:srgbClr val="0D0D0D"/>
                </a:solidFill>
              </a:rPr>
              <a:t>An object with no charge is </a:t>
            </a:r>
            <a:r>
              <a:rPr lang="en-US" sz="2400" b="1" dirty="0" smtClean="0">
                <a:solidFill>
                  <a:srgbClr val="0D0D0D"/>
                </a:solidFill>
              </a:rPr>
              <a:t>neutral	</a:t>
            </a:r>
          </a:p>
          <a:p>
            <a:r>
              <a:rPr lang="en-US" sz="2800" b="1" dirty="0" smtClean="0">
                <a:solidFill>
                  <a:srgbClr val="0D0D0D"/>
                </a:solidFill>
              </a:rPr>
              <a:t>What kind of floor is likely to cause the buildup of electric charge?</a:t>
            </a:r>
          </a:p>
          <a:p>
            <a:pPr lvl="1"/>
            <a:endParaRPr lang="en-US" b="1" dirty="0">
              <a:solidFill>
                <a:srgbClr val="0D0D0D"/>
              </a:solidFill>
            </a:endParaRPr>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D0D0D"/>
                </a:solidFill>
              </a:rPr>
              <a:t>Do you expect the following charges to attract or repel?</a:t>
            </a:r>
            <a:endParaRPr lang="en-US" dirty="0">
              <a:solidFill>
                <a:srgbClr val="0D0D0D"/>
              </a:solidFill>
            </a:endParaRPr>
          </a:p>
        </p:txBody>
      </p:sp>
      <p:sp>
        <p:nvSpPr>
          <p:cNvPr id="3" name="Content Placeholder 2"/>
          <p:cNvSpPr>
            <a:spLocks noGrp="1"/>
          </p:cNvSpPr>
          <p:nvPr>
            <p:ph idx="1"/>
          </p:nvPr>
        </p:nvSpPr>
        <p:spPr/>
        <p:txBody>
          <a:bodyPr>
            <a:normAutofit/>
          </a:bodyPr>
          <a:lstStyle/>
          <a:p>
            <a:pPr lvl="1"/>
            <a:r>
              <a:rPr lang="en-US" sz="2600" dirty="0" smtClean="0">
                <a:solidFill>
                  <a:srgbClr val="0D0D0D"/>
                </a:solidFill>
              </a:rPr>
              <a:t>Positive – Negative</a:t>
            </a:r>
          </a:p>
          <a:p>
            <a:pPr lvl="1"/>
            <a:r>
              <a:rPr lang="en-US" sz="2600" dirty="0" smtClean="0">
                <a:solidFill>
                  <a:srgbClr val="0D0D0D"/>
                </a:solidFill>
              </a:rPr>
              <a:t>Negative – Negative</a:t>
            </a:r>
          </a:p>
          <a:p>
            <a:pPr lvl="1"/>
            <a:r>
              <a:rPr lang="en-US" sz="2600" dirty="0" smtClean="0">
                <a:solidFill>
                  <a:srgbClr val="0D0D0D"/>
                </a:solidFill>
              </a:rPr>
              <a:t>Positive – Positive</a:t>
            </a:r>
          </a:p>
          <a:p>
            <a:r>
              <a:rPr lang="en-US" sz="2800" dirty="0" smtClean="0">
                <a:solidFill>
                  <a:srgbClr val="0D0D0D"/>
                </a:solidFill>
              </a:rPr>
              <a:t>Like charges repel and opposite charges attract</a:t>
            </a:r>
            <a:endParaRPr lang="en-US" sz="2800" dirty="0">
              <a:solidFill>
                <a:srgbClr val="0D0D0D"/>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D0D0D"/>
                </a:solidFill>
              </a:rPr>
              <a:t>How do protons and electrons play a role?</a:t>
            </a:r>
            <a:endParaRPr lang="en-US" dirty="0">
              <a:solidFill>
                <a:srgbClr val="0D0D0D"/>
              </a:solidFill>
            </a:endParaRPr>
          </a:p>
        </p:txBody>
      </p:sp>
      <p:sp>
        <p:nvSpPr>
          <p:cNvPr id="3" name="Content Placeholder 2"/>
          <p:cNvSpPr>
            <a:spLocks noGrp="1"/>
          </p:cNvSpPr>
          <p:nvPr>
            <p:ph idx="1"/>
          </p:nvPr>
        </p:nvSpPr>
        <p:spPr/>
        <p:txBody>
          <a:bodyPr/>
          <a:lstStyle/>
          <a:p>
            <a:r>
              <a:rPr lang="en-US" sz="2800" dirty="0" smtClean="0">
                <a:solidFill>
                  <a:srgbClr val="0D0D0D"/>
                </a:solidFill>
              </a:rPr>
              <a:t>Recall:</a:t>
            </a:r>
          </a:p>
          <a:p>
            <a:pPr lvl="1"/>
            <a:r>
              <a:rPr lang="en-US" sz="2400" dirty="0" smtClean="0">
                <a:solidFill>
                  <a:srgbClr val="0D0D0D"/>
                </a:solidFill>
              </a:rPr>
              <a:t>Protons have a _________ charge</a:t>
            </a:r>
          </a:p>
          <a:p>
            <a:pPr lvl="1"/>
            <a:r>
              <a:rPr lang="en-US" sz="2400" dirty="0" smtClean="0">
                <a:solidFill>
                  <a:srgbClr val="0D0D0D"/>
                </a:solidFill>
              </a:rPr>
              <a:t>Electrons have a _________ charge</a:t>
            </a:r>
          </a:p>
          <a:p>
            <a:r>
              <a:rPr lang="en-US" sz="2400" dirty="0" smtClean="0">
                <a:solidFill>
                  <a:srgbClr val="0D0D0D"/>
                </a:solidFill>
              </a:rPr>
              <a:t>Whenever an atom, molecule, or object has an imbalance of protons or electrons the object has a </a:t>
            </a:r>
            <a:r>
              <a:rPr lang="en-US" sz="2400" b="1" u="sng" dirty="0" smtClean="0">
                <a:solidFill>
                  <a:srgbClr val="0D0D0D"/>
                </a:solidFill>
              </a:rPr>
              <a:t>net charge.</a:t>
            </a:r>
            <a:endParaRPr lang="en-US" sz="2400" b="1" u="sng" dirty="0">
              <a:solidFill>
                <a:srgbClr val="0D0D0D"/>
              </a:solidFill>
            </a:endParaRPr>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D0D0D"/>
                </a:solidFill>
              </a:rPr>
              <a:t>SI Unit of Charge</a:t>
            </a:r>
            <a:endParaRPr lang="en-US" dirty="0">
              <a:solidFill>
                <a:srgbClr val="0D0D0D"/>
              </a:solidFill>
            </a:endParaRPr>
          </a:p>
        </p:txBody>
      </p:sp>
      <p:sp>
        <p:nvSpPr>
          <p:cNvPr id="3" name="Content Placeholder 2"/>
          <p:cNvSpPr>
            <a:spLocks noGrp="1"/>
          </p:cNvSpPr>
          <p:nvPr>
            <p:ph idx="1"/>
          </p:nvPr>
        </p:nvSpPr>
        <p:spPr/>
        <p:txBody>
          <a:bodyPr>
            <a:normAutofit lnSpcReduction="10000"/>
          </a:bodyPr>
          <a:lstStyle/>
          <a:p>
            <a:r>
              <a:rPr lang="en-US" sz="2800" dirty="0" smtClean="0">
                <a:solidFill>
                  <a:srgbClr val="0D0D0D"/>
                </a:solidFill>
              </a:rPr>
              <a:t>The SI unit of electric charge is the </a:t>
            </a:r>
            <a:r>
              <a:rPr lang="en-US" sz="2800" u="sng" dirty="0" smtClean="0">
                <a:solidFill>
                  <a:srgbClr val="0D0D0D"/>
                </a:solidFill>
              </a:rPr>
              <a:t>coulomb</a:t>
            </a:r>
            <a:r>
              <a:rPr lang="en-US" sz="2800" dirty="0" smtClean="0">
                <a:solidFill>
                  <a:srgbClr val="0D0D0D"/>
                </a:solidFill>
              </a:rPr>
              <a:t> (C)</a:t>
            </a:r>
          </a:p>
          <a:p>
            <a:r>
              <a:rPr lang="en-US" sz="2800" dirty="0" smtClean="0">
                <a:solidFill>
                  <a:srgbClr val="0D0D0D"/>
                </a:solidFill>
              </a:rPr>
              <a:t>An electron has a charge of -1.6 </a:t>
            </a:r>
            <a:r>
              <a:rPr lang="en-US" sz="2800" dirty="0" err="1" smtClean="0">
                <a:solidFill>
                  <a:srgbClr val="0D0D0D"/>
                </a:solidFill>
              </a:rPr>
              <a:t>x</a:t>
            </a:r>
            <a:r>
              <a:rPr lang="en-US" sz="2800" dirty="0" smtClean="0">
                <a:solidFill>
                  <a:srgbClr val="0D0D0D"/>
                </a:solidFill>
              </a:rPr>
              <a:t> 10</a:t>
            </a:r>
            <a:r>
              <a:rPr lang="en-US" sz="2800" baseline="30000" dirty="0" smtClean="0">
                <a:solidFill>
                  <a:srgbClr val="0D0D0D"/>
                </a:solidFill>
              </a:rPr>
              <a:t>-19</a:t>
            </a:r>
            <a:r>
              <a:rPr lang="en-US" sz="2800" dirty="0" smtClean="0">
                <a:solidFill>
                  <a:srgbClr val="0D0D0D"/>
                </a:solidFill>
              </a:rPr>
              <a:t> C</a:t>
            </a:r>
          </a:p>
          <a:p>
            <a:r>
              <a:rPr lang="en-US" sz="2800" dirty="0" smtClean="0">
                <a:solidFill>
                  <a:srgbClr val="0D0D0D"/>
                </a:solidFill>
              </a:rPr>
              <a:t>A proton has a charge of 1.6 x </a:t>
            </a:r>
            <a:r>
              <a:rPr lang="en-US" sz="2800" dirty="0" smtClean="0">
                <a:solidFill>
                  <a:srgbClr val="0D0D0D"/>
                </a:solidFill>
              </a:rPr>
              <a:t>10</a:t>
            </a:r>
            <a:r>
              <a:rPr lang="en-US" sz="2800" baseline="30000" dirty="0" smtClean="0">
                <a:solidFill>
                  <a:srgbClr val="0D0D0D"/>
                </a:solidFill>
              </a:rPr>
              <a:t>-19</a:t>
            </a:r>
            <a:r>
              <a:rPr lang="en-US" sz="2800" dirty="0" smtClean="0">
                <a:solidFill>
                  <a:srgbClr val="0D0D0D"/>
                </a:solidFill>
              </a:rPr>
              <a:t> </a:t>
            </a:r>
            <a:r>
              <a:rPr lang="en-US" sz="2800" dirty="0" smtClean="0">
                <a:solidFill>
                  <a:srgbClr val="0D0D0D"/>
                </a:solidFill>
              </a:rPr>
              <a:t>C</a:t>
            </a:r>
          </a:p>
          <a:p>
            <a:r>
              <a:rPr lang="en-US" sz="2800" dirty="0" smtClean="0">
                <a:solidFill>
                  <a:srgbClr val="0D0D0D"/>
                </a:solidFill>
              </a:rPr>
              <a:t>Because electrons and protons have the same amount of charge, a net electric charge of a charged object will always be an exact multiple of 1.6 </a:t>
            </a:r>
            <a:r>
              <a:rPr lang="en-US" sz="2800" dirty="0" err="1" smtClean="0">
                <a:solidFill>
                  <a:srgbClr val="0D0D0D"/>
                </a:solidFill>
              </a:rPr>
              <a:t>x</a:t>
            </a:r>
            <a:r>
              <a:rPr lang="en-US" sz="2800" dirty="0" smtClean="0">
                <a:solidFill>
                  <a:srgbClr val="0D0D0D"/>
                </a:solidFill>
              </a:rPr>
              <a:t> 10</a:t>
            </a:r>
            <a:r>
              <a:rPr lang="en-US" sz="2800" baseline="30000" dirty="0" smtClean="0">
                <a:solidFill>
                  <a:srgbClr val="0D0D0D"/>
                </a:solidFill>
              </a:rPr>
              <a:t>-19</a:t>
            </a:r>
            <a:r>
              <a:rPr lang="en-US" sz="2800" dirty="0" smtClean="0">
                <a:solidFill>
                  <a:srgbClr val="0D0D0D"/>
                </a:solidFill>
              </a:rPr>
              <a:t> C</a:t>
            </a:r>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0D0D0D"/>
                </a:solidFill>
              </a:rPr>
              <a:t>What happens to the electric charge when you rub two objects together?</a:t>
            </a:r>
            <a:endParaRPr lang="en-US" sz="3200" dirty="0">
              <a:solidFill>
                <a:srgbClr val="0D0D0D"/>
              </a:solidFill>
            </a:endParaRPr>
          </a:p>
        </p:txBody>
      </p:sp>
      <p:sp>
        <p:nvSpPr>
          <p:cNvPr id="3" name="Content Placeholder 2"/>
          <p:cNvSpPr>
            <a:spLocks noGrp="1"/>
          </p:cNvSpPr>
          <p:nvPr>
            <p:ph idx="1"/>
          </p:nvPr>
        </p:nvSpPr>
        <p:spPr/>
        <p:txBody>
          <a:bodyPr>
            <a:normAutofit/>
          </a:bodyPr>
          <a:lstStyle/>
          <a:p>
            <a:r>
              <a:rPr lang="en-US" sz="2400" dirty="0" smtClean="0">
                <a:solidFill>
                  <a:srgbClr val="0D0D0D"/>
                </a:solidFill>
              </a:rPr>
              <a:t>When two materials are rubbed together, the material that is closer to the positive end of the series charges positively, and the material that is closer to the negative end charges negatively.</a:t>
            </a:r>
          </a:p>
          <a:p>
            <a:r>
              <a:rPr lang="en-US" sz="2400" dirty="0" smtClean="0">
                <a:solidFill>
                  <a:srgbClr val="0D0D0D"/>
                </a:solidFill>
              </a:rPr>
              <a:t>The </a:t>
            </a:r>
            <a:r>
              <a:rPr lang="en-US" sz="2400" dirty="0" err="1" smtClean="0">
                <a:solidFill>
                  <a:srgbClr val="0D0D0D"/>
                </a:solidFill>
              </a:rPr>
              <a:t>Triboelectric</a:t>
            </a:r>
            <a:r>
              <a:rPr lang="en-US" sz="2400" dirty="0" smtClean="0">
                <a:solidFill>
                  <a:srgbClr val="0D0D0D"/>
                </a:solidFill>
              </a:rPr>
              <a:t> Series chart can help us determine what kind of charge certain materials are expected to have</a:t>
            </a:r>
            <a:endParaRPr lang="en-US" sz="2400" dirty="0">
              <a:solidFill>
                <a:srgbClr val="0D0D0D"/>
              </a:solidFill>
            </a:endParaRPr>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rgbClr val="0D0D0D"/>
                </a:solidFill>
              </a:rPr>
              <a:t>Triboelectric</a:t>
            </a:r>
            <a:r>
              <a:rPr lang="en-US" dirty="0" smtClean="0">
                <a:solidFill>
                  <a:srgbClr val="0D0D0D"/>
                </a:solidFill>
              </a:rPr>
              <a:t> Series</a:t>
            </a:r>
            <a:endParaRPr lang="en-US" dirty="0">
              <a:solidFill>
                <a:srgbClr val="0D0D0D"/>
              </a:solidFill>
            </a:endParaRPr>
          </a:p>
        </p:txBody>
      </p:sp>
      <p:pic>
        <p:nvPicPr>
          <p:cNvPr id="4" name="Picture 3"/>
          <p:cNvPicPr>
            <a:picLocks noChangeAspect="1"/>
          </p:cNvPicPr>
          <p:nvPr/>
        </p:nvPicPr>
        <p:blipFill>
          <a:blip r:embed="rId3"/>
          <a:stretch>
            <a:fillRect/>
          </a:stretch>
        </p:blipFill>
        <p:spPr>
          <a:xfrm>
            <a:off x="1395429" y="1746048"/>
            <a:ext cx="6534233" cy="4832759"/>
          </a:xfrm>
          <a:prstGeom prst="rect">
            <a:avLst/>
          </a:prstGeom>
        </p:spPr>
      </p:pic>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D0D0D"/>
                </a:solidFill>
              </a:rPr>
              <a:t>Transfer of Electric Charge</a:t>
            </a:r>
            <a:endParaRPr lang="en-US" dirty="0">
              <a:solidFill>
                <a:srgbClr val="0D0D0D"/>
              </a:solidFill>
            </a:endParaRPr>
          </a:p>
        </p:txBody>
      </p:sp>
      <p:sp>
        <p:nvSpPr>
          <p:cNvPr id="3" name="Content Placeholder 2"/>
          <p:cNvSpPr>
            <a:spLocks noGrp="1"/>
          </p:cNvSpPr>
          <p:nvPr>
            <p:ph idx="1"/>
          </p:nvPr>
        </p:nvSpPr>
        <p:spPr/>
        <p:txBody>
          <a:bodyPr/>
          <a:lstStyle/>
          <a:p>
            <a:r>
              <a:rPr lang="en-US" dirty="0" smtClean="0">
                <a:solidFill>
                  <a:srgbClr val="0D0D0D"/>
                </a:solidFill>
              </a:rPr>
              <a:t>Charges can move within uncharged objects</a:t>
            </a:r>
          </a:p>
          <a:p>
            <a:pPr lvl="1"/>
            <a:r>
              <a:rPr lang="en-US" dirty="0" smtClean="0">
                <a:solidFill>
                  <a:srgbClr val="0D0D0D"/>
                </a:solidFill>
              </a:rPr>
              <a:t>Example, see Figure 4 on page 588</a:t>
            </a:r>
          </a:p>
          <a:p>
            <a:r>
              <a:rPr lang="en-US" dirty="0" smtClean="0">
                <a:solidFill>
                  <a:srgbClr val="0D0D0D"/>
                </a:solidFill>
              </a:rPr>
              <a:t>Objects can be charged by contact</a:t>
            </a:r>
          </a:p>
          <a:p>
            <a:pPr lvl="1"/>
            <a:r>
              <a:rPr lang="en-US" dirty="0" smtClean="0">
                <a:solidFill>
                  <a:srgbClr val="0D0D0D"/>
                </a:solidFill>
              </a:rPr>
              <a:t>Example, see Figure 5 on page 589</a:t>
            </a:r>
          </a:p>
          <a:p>
            <a:r>
              <a:rPr lang="en-US" dirty="0" smtClean="0">
                <a:solidFill>
                  <a:srgbClr val="0D0D0D"/>
                </a:solidFill>
              </a:rPr>
              <a:t>Objects can be charged by friction</a:t>
            </a:r>
          </a:p>
          <a:p>
            <a:pPr lvl="1"/>
            <a:r>
              <a:rPr lang="en-US" dirty="0" smtClean="0">
                <a:solidFill>
                  <a:srgbClr val="0D0D0D"/>
                </a:solidFill>
              </a:rPr>
              <a:t>Clothes on the inside of a dryer are charged by friction as they rub against each other </a:t>
            </a:r>
          </a:p>
          <a:p>
            <a:r>
              <a:rPr lang="en-US" dirty="0" smtClean="0">
                <a:solidFill>
                  <a:srgbClr val="0D0D0D"/>
                </a:solidFill>
              </a:rPr>
              <a:t>A surface charge can be induced on insulators</a:t>
            </a:r>
          </a:p>
          <a:p>
            <a:pPr lvl="1"/>
            <a:r>
              <a:rPr lang="en-US" dirty="0" smtClean="0">
                <a:solidFill>
                  <a:srgbClr val="0D0D0D"/>
                </a:solidFill>
              </a:rPr>
              <a:t>Example, see Figure 6 on page 590</a:t>
            </a:r>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HOWBARVISIBLE" val="True"/>
  <p:tag name="CSVFORMAT" val="0"/>
  <p:tag name="COUNTDOWNSTYLE" val="-1"/>
  <p:tag name="COUNTDOWNSECONDS" val="10"/>
  <p:tag name="BACKUPSESSIONS" val="True"/>
  <p:tag name="REVIEWONLY" val="False"/>
  <p:tag name="RACEENDPOINTS" val="100"/>
  <p:tag name="PARTICIPANTSINLEADERBOARD" val="5"/>
  <p:tag name="BUBBLESIZEVISIBLE" val="True"/>
  <p:tag name="CUSTOMGRIDBACKCOLOR" val="-722948"/>
  <p:tag name="CUSTOMCELLBACKCOLOR3" val="-268652"/>
  <p:tag name="DISPLAYDEVICENUMBER" val="True"/>
  <p:tag name="AUTOSIZEGRID" val="True"/>
  <p:tag name="POLLINGCYCLE" val="2"/>
  <p:tag name="INCLUDENONRESPONDERS" val="False"/>
  <p:tag name="CORRECTPOINTVALUE" val="1"/>
  <p:tag name="ZEROBASED" val="False"/>
  <p:tag name="FIBDISPLAYRESULTS" val="True"/>
  <p:tag name="PRRESPONSE1" val="10"/>
  <p:tag name="PRRESPONSE5" val="6"/>
  <p:tag name="PRRESPONSE9" val="2"/>
  <p:tag name="TASKPANEKEY" val="48e45a8e-023b-4bd7-a9b3-7b133d4b2083"/>
  <p:tag name="USESECONDARYMONITOR" val="True"/>
  <p:tag name="ANSWERNOWTEXT" val="Answer Now"/>
  <p:tag name="INPUTSOURCE" val="1"/>
  <p:tag name="CHARTVALUEFORMAT" val="0%"/>
  <p:tag name="STDCHART" val="1"/>
  <p:tag name="TEAMSINLEADERBOARD" val="5"/>
  <p:tag name="BUBBLEGROUPING" val="3"/>
  <p:tag name="CUSTOMCELLBACKCOLOR2" val="-13395457"/>
  <p:tag name="DISPLAYDEVICEID" val="False"/>
  <p:tag name="GRIDPOSITION" val="1"/>
  <p:tag name="RESETCHARTS" val="True"/>
  <p:tag name="INCORRECTPOINTVALUE" val="0"/>
  <p:tag name="CHARTSCALE" val="True"/>
  <p:tag name="FIBDISPLAYKEYWORDS" val="True"/>
  <p:tag name="PRRESPONSE6" val="5"/>
  <p:tag name="SHOWFLASHWARNING" val="True"/>
  <p:tag name="EXPANDSHOWBAR" val="True"/>
  <p:tag name="RESPCOUNTERSTYLE" val="-1"/>
  <p:tag name="ALLOWDUPLICATES" val="False"/>
  <p:tag name="AUTOUPDATEALIASES" val="True"/>
  <p:tag name="MAXRESPONDERS" val="5"/>
  <p:tag name="CUSTOMCELLFORECOLOR" val="-16777216"/>
  <p:tag name="DISPLAYNAME" val="True"/>
  <p:tag name="GRIDFONTSIZE" val="12"/>
  <p:tag name="INCLUDEPPT" val="True"/>
  <p:tag name="AUTOADJUSTPARTRANGE" val="True"/>
  <p:tag name="PRRESPONSE2" val="9"/>
  <p:tag name="PRRESPONSE8" val="3"/>
  <p:tag name="POWERPOINTVERSION" val="14.0"/>
  <p:tag name="RESPCOUNTERFORMAT" val="0"/>
  <p:tag name="AUTOADVANCE" val="False"/>
  <p:tag name="SKIPREMAININGRACESLIDES" val="True"/>
  <p:tag name="CUSTOMCELLBACKCOLOR1" val="-657956"/>
  <p:tag name="GRIDROTATIONINTERVAL" val="2"/>
  <p:tag name="MULTIRESPDIVISOR" val="1"/>
  <p:tag name="ADVANCEDSETTINGSVIEW" val="True"/>
  <p:tag name="PRRESPONSE4" val="7"/>
  <p:tag name="TPVERSION" val="2008"/>
  <p:tag name="RESPTABLESTYLE" val="-1"/>
  <p:tag name="RACERSMAXDISPLAYED" val="5"/>
  <p:tag name="DEFAULTNUMTEAMS" val="5"/>
  <p:tag name="GRIDSIZE" val="{Width=800, Height=600}"/>
  <p:tag name="REALTIMEBACKUP" val="False"/>
  <p:tag name="PRRESPONSE3" val="8"/>
  <p:tag name="SAVECSVWITHSESSION" val="False"/>
  <p:tag name="BACKUPMAINTENANCE" val="7"/>
  <p:tag name="BUBBLEVALUEFORMAT" val="0.0"/>
  <p:tag name="CHARTCOLORS" val="0"/>
  <p:tag name="FIBNUMRESULTS" val="5"/>
  <p:tag name="ALWAYSOPENPOLL" val="False"/>
  <p:tag name="ROTATIONINTERVAL" val="2"/>
  <p:tag name="USESCHEMECOLORS" val="True"/>
  <p:tag name="REALTIMEBACKUPPATH" val="(None)"/>
  <p:tag name="BULLETTYPE" val="3"/>
  <p:tag name="BUBBLENAMEVISIBLE" val="True"/>
  <p:tag name="ALLOWUSERFEEDBACK" val="True"/>
  <p:tag name="ANSWERNOWSTYLE" val="-1"/>
  <p:tag name="GRIDOPACITY" val="90"/>
  <p:tag name="PRRESPONSE10" val="1"/>
  <p:tag name="CHARTLABELS" val="1"/>
  <p:tag name="RACEANIMATIONSPEED" val="3"/>
  <p:tag name="NUMRESPONSES" val="1"/>
  <p:tag name="CUSTOMCELLBACKCOLOR4" val="-8355712"/>
  <p:tag name="PRRESPONSE7" val="4"/>
  <p:tag name="FIBINCLUDEOTHER" val="True"/>
  <p:tag name="DELIMITERS" val="3.1"/>
  <p:tag name="TPFULLVERSION" val="4.3.2.1178"/>
  <p:tag name="INCLUDESESSION" val="True"/>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Lst>
</file>

<file path=ppt/theme/theme1.xml><?xml version="1.0" encoding="utf-8"?>
<a:theme xmlns:a="http://schemas.openxmlformats.org/drawingml/2006/main" name="Revolution">
  <a:themeElements>
    <a:clrScheme name="Focus">
      <a:dk1>
        <a:sysClr val="windowText" lastClr="000000"/>
      </a:dk1>
      <a:lt1>
        <a:sysClr val="window" lastClr="FFFFFF"/>
      </a:lt1>
      <a:dk2>
        <a:srgbClr val="0064E2"/>
      </a:dk2>
      <a:lt2>
        <a:srgbClr val="B5D2F5"/>
      </a:lt2>
      <a:accent1>
        <a:srgbClr val="FFB91D"/>
      </a:accent1>
      <a:accent2>
        <a:srgbClr val="F97817"/>
      </a:accent2>
      <a:accent3>
        <a:srgbClr val="6DE304"/>
      </a:accent3>
      <a:accent4>
        <a:srgbClr val="FF0000"/>
      </a:accent4>
      <a:accent5>
        <a:srgbClr val="732BEA"/>
      </a:accent5>
      <a:accent6>
        <a:srgbClr val="C913AD"/>
      </a:accent6>
      <a:hlink>
        <a:srgbClr val="FFE400"/>
      </a:hlink>
      <a:folHlink>
        <a:srgbClr val="A3EC62"/>
      </a:folHlink>
    </a:clrScheme>
    <a:fontScheme name="Revolution">
      <a:majorFont>
        <a:latin typeface="Trebuchet MS"/>
        <a:ea typeface=""/>
        <a:cs typeface=""/>
        <a:font script="Jpan" typeface="ＭＳ ゴシック"/>
      </a:majorFont>
      <a:minorFont>
        <a:latin typeface="Trebuchet MS"/>
        <a:ea typeface=""/>
        <a:cs typeface=""/>
        <a:font script="Jpan" typeface="ＭＳ ゴシック"/>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Revolution.thmx</Template>
  <TotalTime>78</TotalTime>
  <Words>331</Words>
  <Application>Microsoft Office PowerPoint</Application>
  <PresentationFormat>On-screen Show (4:3)</PresentationFormat>
  <Paragraphs>36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Revolution</vt:lpstr>
      <vt:lpstr>Electricity</vt:lpstr>
      <vt:lpstr>Electric Charge</vt:lpstr>
      <vt:lpstr>Do you expect the following charges to attract or repel?</vt:lpstr>
      <vt:lpstr>How do protons and electrons play a role?</vt:lpstr>
      <vt:lpstr>SI Unit of Charge</vt:lpstr>
      <vt:lpstr>What happens to the electric charge when you rub two objects together?</vt:lpstr>
      <vt:lpstr>Triboelectric Series</vt:lpstr>
      <vt:lpstr>Transfer of Electric Charge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Electricity</dc:title>
  <dc:creator>Vanessa Byrnes</dc:creator>
  <cp:lastModifiedBy>cit-sysop</cp:lastModifiedBy>
  <cp:revision>11</cp:revision>
  <dcterms:created xsi:type="dcterms:W3CDTF">2011-11-07T12:20:44Z</dcterms:created>
  <dcterms:modified xsi:type="dcterms:W3CDTF">2011-11-07T13:40:19Z</dcterms:modified>
</cp:coreProperties>
</file>